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2" r:id="rId4"/>
    <p:sldId id="281" r:id="rId5"/>
    <p:sldId id="283" r:id="rId6"/>
    <p:sldId id="285" r:id="rId7"/>
    <p:sldId id="284" r:id="rId8"/>
    <p:sldId id="289" r:id="rId9"/>
    <p:sldId id="286" r:id="rId10"/>
    <p:sldId id="287" r:id="rId11"/>
    <p:sldId id="308" r:id="rId12"/>
    <p:sldId id="291" r:id="rId13"/>
    <p:sldId id="303" r:id="rId14"/>
    <p:sldId id="290" r:id="rId15"/>
    <p:sldId id="292" r:id="rId16"/>
    <p:sldId id="288" r:id="rId17"/>
    <p:sldId id="295" r:id="rId18"/>
    <p:sldId id="296" r:id="rId19"/>
    <p:sldId id="297" r:id="rId20"/>
    <p:sldId id="301" r:id="rId21"/>
    <p:sldId id="304" r:id="rId22"/>
    <p:sldId id="302" r:id="rId23"/>
    <p:sldId id="311" r:id="rId24"/>
    <p:sldId id="310" r:id="rId25"/>
    <p:sldId id="307" r:id="rId26"/>
    <p:sldId id="309" r:id="rId27"/>
    <p:sldId id="30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3218" autoAdjust="0"/>
  </p:normalViewPr>
  <p:slideViewPr>
    <p:cSldViewPr>
      <p:cViewPr varScale="1">
        <p:scale>
          <a:sx n="84" d="100"/>
          <a:sy n="84" d="100"/>
        </p:scale>
        <p:origin x="-23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4906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МБОУ </a:t>
            </a:r>
            <a:r>
              <a:rPr lang="ru-RU" sz="3200" dirty="0" smtClean="0"/>
              <a:t>гимназия №14 Авиастроительного </a:t>
            </a:r>
            <a:r>
              <a:rPr lang="ru-RU" sz="3200" dirty="0" smtClean="0"/>
              <a:t>  района г.Казани,         музей «Родной </a:t>
            </a:r>
            <a:r>
              <a:rPr lang="ru-RU" sz="3200" dirty="0" smtClean="0"/>
              <a:t>Край»</a:t>
            </a:r>
            <a:endParaRPr lang="ru-RU" sz="3200" dirty="0"/>
          </a:p>
        </p:txBody>
      </p:sp>
      <p:pic>
        <p:nvPicPr>
          <p:cNvPr id="2050" name="Picture 2" descr="C:\Users\Дом\Desktop\Поселок Северный -статья\Фото музея для Сергея\Свидетельств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974" r="2564" b="3124"/>
          <a:stretch>
            <a:fillRect/>
          </a:stretch>
        </p:blipFill>
        <p:spPr bwMode="auto">
          <a:xfrm>
            <a:off x="2071670" y="1571612"/>
            <a:ext cx="5572164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Удостоверение и значок ударника Коммунистического труда выпускника нашей школы </a:t>
            </a:r>
            <a:endParaRPr lang="ru-RU" sz="2800" dirty="0"/>
          </a:p>
        </p:txBody>
      </p:sp>
      <p:pic>
        <p:nvPicPr>
          <p:cNvPr id="7170" name="Picture 2" descr="C:\Users\Дом\Desktop\Поселок Северный -статья\Фото музея для Сергея\фото экспонатов\удостовере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14562" y="1095356"/>
            <a:ext cx="4572000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На заводе работали династии Мусиных, Шпак. Они – пример для подражания</a:t>
            </a:r>
            <a:endParaRPr lang="ru-RU" sz="3200" dirty="0"/>
          </a:p>
        </p:txBody>
      </p:sp>
      <p:pic>
        <p:nvPicPr>
          <p:cNvPr id="38914" name="Picture 2" descr="C:\Users\Дом\Desktop\гим 14\музей 14\для 14 шк\Мусин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3929090" cy="4429156"/>
          </a:xfrm>
          <a:prstGeom prst="rect">
            <a:avLst/>
          </a:prstGeom>
          <a:noFill/>
        </p:spPr>
      </p:pic>
      <p:pic>
        <p:nvPicPr>
          <p:cNvPr id="38915" name="Picture 3" descr="C:\Users\Дом\Desktop\гим 14\музей 14\Шпак\IMG-20180215-WA0008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5" y="1357298"/>
            <a:ext cx="3714775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Коллекция юбилейных медалей</a:t>
            </a:r>
            <a:endParaRPr lang="ru-RU" dirty="0"/>
          </a:p>
        </p:txBody>
      </p:sp>
      <p:pic>
        <p:nvPicPr>
          <p:cNvPr id="8194" name="Picture 2" descr="C:\Users\Дом\Desktop\Поселок Северный -статья\Фото музея для Сергея\фото экспонатов\юбилейные медал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0776" y="1524000"/>
            <a:ext cx="3442447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Павел Кузьмич </a:t>
            </a:r>
            <a:r>
              <a:rPr lang="ru-RU" sz="4400" dirty="0" err="1" smtClean="0"/>
              <a:t>Клетнев</a:t>
            </a:r>
            <a:r>
              <a:rPr lang="ru-RU" sz="4400" dirty="0" smtClean="0"/>
              <a:t> – житель поселка Северный, участник </a:t>
            </a:r>
            <a:r>
              <a:rPr lang="ru-RU" sz="4400" dirty="0" err="1" smtClean="0"/>
              <a:t>ВОв</a:t>
            </a:r>
            <a:endParaRPr lang="ru-RU" dirty="0"/>
          </a:p>
        </p:txBody>
      </p:sp>
      <p:pic>
        <p:nvPicPr>
          <p:cNvPr id="12290" name="Picture 2" descr="C:\Users\Дом\Desktop\Поселок Северный -статья\Фото музея для Сергея\клетнев -участник ВОВ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524000"/>
            <a:ext cx="4572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На встрече с учениками гимназии</a:t>
            </a:r>
            <a:endParaRPr lang="ru-RU" sz="2000" dirty="0"/>
          </a:p>
        </p:txBody>
      </p:sp>
      <p:pic>
        <p:nvPicPr>
          <p:cNvPr id="9218" name="Picture 2" descr="C:\Users\Дом\Desktop\Поселок Северный -статья\Фото музея для Сергея\Клетнев и Серге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24000"/>
            <a:ext cx="7643866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Дом\Desktop\Поселок Северный -статья\Фото музея для Сергея\Клетнев и Кари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1524000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Дом\Desktop\Поселок Северный -статья\Фото музея для Сергея\Клетнев с классо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24000"/>
            <a:ext cx="7786742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с фронта</a:t>
            </a:r>
            <a:endParaRPr lang="ru-RU" dirty="0"/>
          </a:p>
        </p:txBody>
      </p:sp>
      <p:pic>
        <p:nvPicPr>
          <p:cNvPr id="13315" name="Picture 3" descr="C:\Users\Дом\Desktop\Поселок Северный -статья\Фото музея для Сергея\фото экспонатов\20211122_154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24000"/>
            <a:ext cx="6715172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Раздел музея «Школа»</a:t>
            </a:r>
            <a:endParaRPr lang="ru-RU" b="1" dirty="0"/>
          </a:p>
        </p:txBody>
      </p:sp>
      <p:pic>
        <p:nvPicPr>
          <p:cNvPr id="15362" name="Picture 2" descr="C:\Users\Дом\Desktop\Поселок Северный -статья\Фото музея для Сергея\фото экспонатов\директор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70" t="8854" r="2270" b="23958"/>
          <a:stretch>
            <a:fillRect/>
          </a:stretch>
        </p:blipFill>
        <p:spPr bwMode="auto">
          <a:xfrm>
            <a:off x="1500166" y="1428736"/>
            <a:ext cx="6500858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Предметы школьной культуры (чернильницы, пишущие ручки, счеты…) и </a:t>
            </a:r>
            <a:br>
              <a:rPr lang="ru-RU" sz="2000" dirty="0" smtClean="0"/>
            </a:br>
            <a:r>
              <a:rPr lang="ru-RU" sz="2000" dirty="0" smtClean="0"/>
              <a:t>детского движения (знамена, горн, барабан, значки: пионерские, комсомольские, тематические)</a:t>
            </a:r>
            <a:endParaRPr lang="ru-RU" sz="2000" dirty="0"/>
          </a:p>
        </p:txBody>
      </p:sp>
      <p:pic>
        <p:nvPicPr>
          <p:cNvPr id="14338" name="Picture 2" descr="C:\Users\Дом\Desktop\Поселок Северный -статья\Фото музея для Сергея\фото экспонатов\школа-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24000"/>
            <a:ext cx="71438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Раздел музея «Изба»</a:t>
            </a:r>
            <a:endParaRPr lang="ru-RU" sz="3200" b="1" dirty="0"/>
          </a:p>
        </p:txBody>
      </p:sp>
      <p:pic>
        <p:nvPicPr>
          <p:cNvPr id="3074" name="Picture 2" descr="C:\Users\Дом\Desktop\Поселок Северный -статья\Фото музея для Сергея\первый разде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5906" y="1285860"/>
            <a:ext cx="6322242" cy="4810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Знамена пионеров</a:t>
            </a:r>
            <a:endParaRPr lang="ru-RU" dirty="0"/>
          </a:p>
        </p:txBody>
      </p:sp>
      <p:pic>
        <p:nvPicPr>
          <p:cNvPr id="2050" name="Picture 2" descr="C:\Users\Дом\Desktop\Поселок Северный -статья\Фото музея для Сергея\фото экспонатов\20211122_14283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1524000"/>
            <a:ext cx="3143272" cy="4572000"/>
          </a:xfrm>
          <a:prstGeom prst="rect">
            <a:avLst/>
          </a:prstGeom>
          <a:noFill/>
        </p:spPr>
      </p:pic>
      <p:pic>
        <p:nvPicPr>
          <p:cNvPr id="2051" name="Picture 3" descr="C:\Users\Дом\Desktop\Поселок Северный -статья\Фото музея для Сергея\фото экспонатов\20211122_143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00174"/>
            <a:ext cx="3714776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Гордость школы – выпускники,  </a:t>
            </a:r>
            <a:br>
              <a:rPr lang="ru-RU" sz="2400" b="1" dirty="0" smtClean="0"/>
            </a:br>
            <a:r>
              <a:rPr lang="ru-RU" sz="2400" b="1" dirty="0" smtClean="0"/>
              <a:t>проявили себя в разных сферах человеческой деятельности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err="1" smtClean="0"/>
              <a:t>Гилазов</a:t>
            </a:r>
            <a:r>
              <a:rPr lang="ru-RU" sz="2000" dirty="0" smtClean="0"/>
              <a:t> </a:t>
            </a:r>
            <a:r>
              <a:rPr lang="ru-RU" sz="2000" dirty="0" err="1" smtClean="0"/>
              <a:t>Ильгиз</a:t>
            </a:r>
            <a:r>
              <a:rPr lang="ru-RU" sz="2000" dirty="0" smtClean="0"/>
              <a:t> </a:t>
            </a:r>
            <a:r>
              <a:rPr lang="ru-RU" sz="2000" dirty="0" err="1" smtClean="0"/>
              <a:t>Идрисович</a:t>
            </a:r>
            <a:r>
              <a:rPr lang="ru-RU" sz="2000" dirty="0" smtClean="0"/>
              <a:t> – председатель Верховного суда РТ</a:t>
            </a:r>
            <a:br>
              <a:rPr lang="ru-RU" sz="2000" dirty="0" smtClean="0"/>
            </a:br>
            <a:r>
              <a:rPr lang="ru-RU" sz="2000" dirty="0" smtClean="0"/>
              <a:t>Савельев Николай Анатольевич -  политик Российской Федерации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122" name="Picture 2" descr="C:\Users\Дом\Desktop\Поселок Северный -статья\Фото музея для Сергея\гилазов - выпускни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3429024" cy="4429156"/>
          </a:xfrm>
          <a:prstGeom prst="rect">
            <a:avLst/>
          </a:prstGeom>
          <a:noFill/>
        </p:spPr>
      </p:pic>
      <p:pic>
        <p:nvPicPr>
          <p:cNvPr id="5123" name="Picture 3" descr="C:\Users\Дом\Desktop\Поселок Северный -статья\Фото музея для Сергея\Савельев- выпускник.png"/>
          <p:cNvPicPr>
            <a:picLocks noChangeAspect="1" noChangeArrowheads="1"/>
          </p:cNvPicPr>
          <p:nvPr/>
        </p:nvPicPr>
        <p:blipFill>
          <a:blip r:embed="rId3"/>
          <a:srcRect l="38215" t="29643" r="7142" b="9285"/>
          <a:stretch>
            <a:fillRect/>
          </a:stretch>
        </p:blipFill>
        <p:spPr bwMode="auto">
          <a:xfrm>
            <a:off x="4857752" y="1714488"/>
            <a:ext cx="3786214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4307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400" dirty="0" smtClean="0"/>
              <a:t>Научные работники, </a:t>
            </a:r>
            <a:br>
              <a:rPr lang="ru-RU" sz="2400" dirty="0" smtClean="0"/>
            </a:br>
            <a:r>
              <a:rPr lang="ru-RU" sz="2400" dirty="0" smtClean="0"/>
              <a:t>доктора наук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Содержимое 3" descr="C:\Users\Дом\Desktop\Резеда- доктор наук\IMG-20220320-WA0049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8870" t="14352" r="9330"/>
          <a:stretch/>
        </p:blipFill>
        <p:spPr bwMode="auto">
          <a:xfrm>
            <a:off x="785787" y="1428735"/>
            <a:ext cx="3786213" cy="42943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57158" y="571481"/>
            <a:ext cx="80010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5786454"/>
            <a:ext cx="3929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(</a:t>
            </a:r>
            <a:r>
              <a:rPr lang="ru-RU" sz="1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Сиразетдинова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</a:p>
          <a:p>
            <a:pPr lvl="1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Резеда </a:t>
            </a:r>
            <a:r>
              <a:rPr lang="ru-RU" sz="1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Фаилевна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доктор   педагогических наук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Дом\Desktop\Поселок Северный -статья\Фото музея для Сергея\Дегтярева- выпускниц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4"/>
            <a:ext cx="3714776" cy="421484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572000" y="5786454"/>
            <a:ext cx="4143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Дегтярева Ирина Александровна – доктор биологических наук</a:t>
            </a:r>
            <a:r>
              <a:rPr lang="ru-RU" sz="1600" dirty="0" smtClean="0"/>
              <a:t> </a:t>
            </a:r>
            <a:endParaRPr lang="ru-RU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Кандидаты наук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Picture 2" descr="C:\Users\Дом\Desktop\гим 14\музей 14\Тюнягин для книги\IMG_21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38052"/>
            <a:ext cx="3643337" cy="414389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857232"/>
            <a:ext cx="83582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Тюнегин</a:t>
            </a:r>
            <a:r>
              <a:rPr lang="ru-RU" b="1" dirty="0" smtClean="0"/>
              <a:t> Сергей Петрович – кандидат  </a:t>
            </a:r>
            <a:r>
              <a:rPr lang="ru-RU" b="1" dirty="0" err="1" smtClean="0"/>
              <a:t>геолого</a:t>
            </a:r>
            <a:r>
              <a:rPr lang="ru-RU" b="1" dirty="0" smtClean="0"/>
              <a:t> - минералогических наук</a:t>
            </a:r>
          </a:p>
          <a:p>
            <a:r>
              <a:rPr lang="ru-RU" b="1" dirty="0" smtClean="0"/>
              <a:t>Шамсутдинова Венера </a:t>
            </a:r>
            <a:r>
              <a:rPr lang="ru-RU" b="1" dirty="0" err="1" smtClean="0"/>
              <a:t>Рифовна</a:t>
            </a:r>
            <a:r>
              <a:rPr lang="ru-RU" b="1" dirty="0" smtClean="0"/>
              <a:t> – кандидат педагогических наук</a:t>
            </a:r>
          </a:p>
          <a:p>
            <a:endParaRPr lang="ru-RU" b="1" dirty="0" smtClean="0"/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Рисунок 5" descr="C:\Users\admin\Desktop\фото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785926"/>
            <a:ext cx="3643338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7972452" cy="1357322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/>
              <a:t>Денисов Виктор Николаевич –-  полковник Генерального штаба СССР</a:t>
            </a:r>
            <a:br>
              <a:rPr lang="ru-RU" sz="2000" b="1" dirty="0" smtClean="0"/>
            </a:br>
            <a:r>
              <a:rPr lang="ru-RU" sz="2000" b="1" dirty="0" smtClean="0"/>
              <a:t>Дубков Александр  Николаевич – директор завода «Эталон»</a:t>
            </a:r>
            <a:br>
              <a:rPr lang="ru-RU" sz="2000" b="1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39940" name="Picture 4" descr="C:\Users\Дом\Desktop\гим 14\музей 14\выпуски шк 105\Денисов\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857364"/>
            <a:ext cx="3500462" cy="3643338"/>
          </a:xfrm>
          <a:prstGeom prst="rect">
            <a:avLst/>
          </a:prstGeom>
          <a:noFill/>
        </p:spPr>
      </p:pic>
      <p:pic>
        <p:nvPicPr>
          <p:cNvPr id="8" name="Рисунок 7" descr="C:\Users\Дом\Desktop\IMG-20181102-WA00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857364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85786" y="1571612"/>
            <a:ext cx="7901014" cy="452438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Вахитова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Миляуша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Ахатовна –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выпускница  школы №118, 115,  директор школы с 1998 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C:\Users\Дом\Desktop\гим 14\музей 14\выпуски шк 105\Вахитова М.А\Вахитова Миляуша Ахатовн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6072229" cy="4572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643074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Раздел музея «Национальное просветительство»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Ежегодно с 2006 года  на базе гимназии проходит Республиканская конференция им.Ибрагима 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Хальфина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Одна экспозиция музея  посвящена Юсупову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РузальюАбдуллазяновичу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– 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академику,  языковеду  лауреату Государственной премии РТ. Внес большой вклад в развитие и  взаимодействие  русского и татарского языков. Опубликовал около 200 научных трудов.  Его жизнь  связана с поселком Северный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C:\Users\Дом\Desktop\гим 14\музей 14\документация\Музейная документация\фото музея 2019\20190221_1327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41667" t="2604" r="-39584" b="19271"/>
          <a:stretch>
            <a:fillRect/>
          </a:stretch>
        </p:blipFill>
        <p:spPr bwMode="auto">
          <a:xfrm>
            <a:off x="-428660" y="2071678"/>
            <a:ext cx="5214974" cy="4214842"/>
          </a:xfrm>
          <a:prstGeom prst="rect">
            <a:avLst/>
          </a:prstGeom>
          <a:noFill/>
        </p:spPr>
      </p:pic>
      <p:pic>
        <p:nvPicPr>
          <p:cNvPr id="40963" name="Picture 3" descr="C:\Users\Дом\Desktop\гим 14\музей 14\документация\Музейная документация\фото музея 2019\20190222_162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071678"/>
            <a:ext cx="4429156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Спасибо за внимание. </a:t>
            </a:r>
            <a:br>
              <a:rPr lang="ru-RU" sz="3200" dirty="0" smtClean="0"/>
            </a:br>
            <a:r>
              <a:rPr lang="ru-RU" sz="3200" dirty="0" smtClean="0"/>
              <a:t>Приглашаем  вас в школьный музей «Родной край»</a:t>
            </a:r>
            <a:endParaRPr lang="ru-RU" sz="3200" dirty="0"/>
          </a:p>
        </p:txBody>
      </p:sp>
      <p:pic>
        <p:nvPicPr>
          <p:cNvPr id="6145" name="Picture 1" descr="C:\Users\Дом\Desktop\гим 14\музей 14\фото музей гим\16941733328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800105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Кухонный шкаф (буфет )</a:t>
            </a:r>
            <a:endParaRPr lang="ru-RU" dirty="0"/>
          </a:p>
        </p:txBody>
      </p:sp>
      <p:pic>
        <p:nvPicPr>
          <p:cNvPr id="5122" name="Picture 2" descr="C:\Users\Дом\Desktop\Поселок Северный -статья\Фото музея для Сергея\фото экспонатов\16978157920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5072098" cy="4572000"/>
          </a:xfrm>
          <a:prstGeom prst="rect">
            <a:avLst/>
          </a:prstGeom>
          <a:noFill/>
        </p:spPr>
      </p:pic>
      <p:pic>
        <p:nvPicPr>
          <p:cNvPr id="5123" name="Picture 3" descr="C:\Users\Дом\Desktop\Поселок Северный -статья\Фото музея для Сергея\фото экспонатов\16978156378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058399" y="-16002000"/>
            <a:ext cx="7200000" cy="9562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Ювелирное украшение 19-20 век</a:t>
            </a:r>
            <a:endParaRPr lang="ru-RU" dirty="0"/>
          </a:p>
        </p:txBody>
      </p:sp>
      <p:pic>
        <p:nvPicPr>
          <p:cNvPr id="4" name="Picture 3" descr="C:\Users\Дом\Desktop\Поселок Северный -статья\Фото музея для Сергея\фото экспонатов\1697815792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287104" y="-10930038"/>
            <a:ext cx="3929089" cy="4938182"/>
          </a:xfrm>
          <a:prstGeom prst="rect">
            <a:avLst/>
          </a:prstGeom>
          <a:noFill/>
        </p:spPr>
      </p:pic>
      <p:pic>
        <p:nvPicPr>
          <p:cNvPr id="1026" name="Picture 2" descr="C:\Users\Дом\Desktop\Поселок Северный -статья\Фото музея для Сергея\ювелирное украшение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0776" y="1785926"/>
            <a:ext cx="3442447" cy="4310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Предметы рукоделия выполнены разной </a:t>
            </a:r>
            <a:r>
              <a:rPr lang="ru-RU" dirty="0" smtClean="0"/>
              <a:t>техникой</a:t>
            </a:r>
            <a:endParaRPr lang="ru-RU" dirty="0"/>
          </a:p>
        </p:txBody>
      </p:sp>
      <p:pic>
        <p:nvPicPr>
          <p:cNvPr id="2050" name="Picture 2" descr="C:\Users\Дом\Desktop\Поселок Северный -статья\Фото музея для Сергея\коллекция салфеток, вышитые разной технико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71630" y="1678785"/>
            <a:ext cx="464347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01080" cy="1219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Раздел музея«Поселок Северный»</a:t>
            </a:r>
            <a:endParaRPr lang="ru-RU" b="1" dirty="0"/>
          </a:p>
        </p:txBody>
      </p:sp>
      <p:pic>
        <p:nvPicPr>
          <p:cNvPr id="4098" name="Picture 2" descr="C:\Users\Дом\Desktop\Поселок Северный -статья\Фото музея для Сергея\фото экспонатов\16978156378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45" t="5729" r="2270" b="20833"/>
          <a:stretch>
            <a:fillRect/>
          </a:stretch>
        </p:blipFill>
        <p:spPr bwMode="auto">
          <a:xfrm>
            <a:off x="1357290" y="1571612"/>
            <a:ext cx="6643734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Один из первых домов поселка Северный</a:t>
            </a:r>
            <a:endParaRPr lang="ru-RU" sz="3200" dirty="0"/>
          </a:p>
        </p:txBody>
      </p:sp>
      <p:pic>
        <p:nvPicPr>
          <p:cNvPr id="3074" name="Picture 2" descr="C:\Users\Дом\Desktop\Поселок Северный -статья\Фото музея для Сергея\один из первых домов посел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3086" y="1524000"/>
            <a:ext cx="5837828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Первые жители поселка – работники авиационного завода</a:t>
            </a:r>
            <a:endParaRPr lang="ru-RU" dirty="0"/>
          </a:p>
        </p:txBody>
      </p:sp>
      <p:pic>
        <p:nvPicPr>
          <p:cNvPr id="6146" name="Picture 2" descr="C:\Users\Дом\Desktop\Поселок Северный -статья\Фото музея для Сергея\фото экспонатов\КАП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6929486" cy="4762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Заводское  управление выдавало работникам денежные займы на строительство домов</a:t>
            </a:r>
            <a:endParaRPr lang="ru-RU" sz="3200" dirty="0"/>
          </a:p>
        </p:txBody>
      </p:sp>
      <p:pic>
        <p:nvPicPr>
          <p:cNvPr id="5122" name="Picture 2" descr="C:\Users\Дом\Desktop\Поселок Северный -статья\Фото музея для Сергея\фото экспонатов\монеты с лупо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0776" y="1524000"/>
            <a:ext cx="3442447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217</TotalTime>
  <Words>169</Words>
  <PresentationFormat>Экран (4:3)</PresentationFormat>
  <Paragraphs>34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    МБОУ гимназия №14 Авиастроительного   района г.Казани,         музей «Родной Край»</vt:lpstr>
      <vt:lpstr>Раздел музея «Изба»</vt:lpstr>
      <vt:lpstr>Кухонный шкаф (буфет )</vt:lpstr>
      <vt:lpstr>Ювелирное украшение 19-20 век</vt:lpstr>
      <vt:lpstr>Предметы рукоделия выполнены разной техникой</vt:lpstr>
      <vt:lpstr>Раздел музея«Поселок Северный»</vt:lpstr>
      <vt:lpstr>Один из первых домов поселка Северный</vt:lpstr>
      <vt:lpstr>Первые жители поселка – работники авиационного завода</vt:lpstr>
      <vt:lpstr>Заводское  управление выдавало работникам денежные займы на строительство домов</vt:lpstr>
      <vt:lpstr>Удостоверение и значок ударника Коммунистического труда выпускника нашей школы </vt:lpstr>
      <vt:lpstr>На заводе работали династии Мусиных, Шпак. Они – пример для подражания</vt:lpstr>
      <vt:lpstr>Коллекция юбилейных медалей</vt:lpstr>
      <vt:lpstr>Павел Кузьмич Клетнев – житель поселка Северный, участник ВОв</vt:lpstr>
      <vt:lpstr>На встрече с учениками гимназии</vt:lpstr>
      <vt:lpstr>Слайд 15</vt:lpstr>
      <vt:lpstr>Слайд 16</vt:lpstr>
      <vt:lpstr>Письма с фронта</vt:lpstr>
      <vt:lpstr>Раздел музея «Школа»</vt:lpstr>
      <vt:lpstr>Предметы школьной культуры (чернильницы, пишущие ручки, счеты…) и  детского движения (знамена, горн, барабан, значки: пионерские, комсомольские, тематические)</vt:lpstr>
      <vt:lpstr>Знамена пионеров</vt:lpstr>
      <vt:lpstr>Гордость школы – выпускники,   проявили себя в разных сферах человеческой деятельности Гилазов Ильгиз Идрисович – председатель Верховного суда РТ Савельев Николай Анатольевич -  политик Российской Федерации </vt:lpstr>
      <vt:lpstr>          Научные работники,  доктора наук </vt:lpstr>
      <vt:lpstr>Кандидаты наук </vt:lpstr>
      <vt:lpstr> Денисов Виктор Николаевич –-  полковник Генерального штаба СССР Дубков Александр  Николаевич – директор завода «Эталон»  </vt:lpstr>
      <vt:lpstr>Вахитова Миляуша Ахатовна –  выпускница  школы №118, 115,  директор школы с 1998 г</vt:lpstr>
      <vt:lpstr>                         Раздел музея «Национальное просветительство»  Ежегодно с 2006 года  на базе гимназии проходит Республиканская конференция им.Ибрагима  Хальфина.  Одна экспозиция музея  посвящена Юсупову РузальюАбдуллазяновичу –  академику,  языковеду  лауреату Государственной премии РТ. Внес большой вклад в развитие и  взаимодействие  русского и татарского языков. Опубликовал около 200 научных трудов.  Его жизнь  связана с поселком Северный </vt:lpstr>
      <vt:lpstr>Спасибо за внимание.  Приглашаем  вас в школьный музей «Родной край»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Свияжск</dc:title>
  <dc:creator>Дом</dc:creator>
  <cp:lastModifiedBy>Дом</cp:lastModifiedBy>
  <cp:revision>31</cp:revision>
  <dcterms:created xsi:type="dcterms:W3CDTF">2017-03-19T18:33:31Z</dcterms:created>
  <dcterms:modified xsi:type="dcterms:W3CDTF">2023-10-26T06:01:57Z</dcterms:modified>
</cp:coreProperties>
</file>